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75AA8-0AA6-46A3-B963-5B9D20CF6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B14243-8ED2-48DE-8953-FA5A411DB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023393-EA48-465B-9E3D-E1783C98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E7A5D4-68FD-441E-A494-79536F78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7878DD-EC02-493E-BEF4-06301326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603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74216-9951-4F68-BB0A-4EB876B7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FE0DFCB-0A01-43B6-996B-058255565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E72A1C-7C90-4206-BED4-84D95D8B4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46B198-5519-4433-885C-9A00823A1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ECA2F2-A720-4FC4-B730-2AF3238D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03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8A40252-D76E-479B-9FF8-800E2107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6D94024-C0D7-4B99-BC53-627C205E9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5571DD-1A78-4295-91D6-DAE188C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5593C1-0DE6-4DED-9538-DDAFF102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150189-7671-413C-8A70-1D111AA54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8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0F97-55F9-44A2-B32B-EAA598D3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E154ED-6525-4A86-BB8F-BD4E448FD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DECD6A-23C1-44EE-9EFF-840B6203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90B522-B48D-444E-B22C-428B4167A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EC4DBC-05CB-4448-A515-ECC2848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93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46FF7-7166-4D3D-AD18-AC5D96C9E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BD6340-4F99-4B72-B741-C3FE0C416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1B200C-707F-44E7-BF8E-CDBE7CF24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25B283-5849-4B33-8BE0-EF0BDC3B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920E7C-7780-4105-90CA-0ED91840A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28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47DBA-EDC3-445D-A8D9-1A95A048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BD069A-4CAF-4B48-8E23-3B53CBC0C1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53CD71-7235-4FF6-BCAF-DF066A756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377BF7-F09E-4A7D-81AB-0A32C25E3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DA9CF2A-A7D2-4ABA-A9C7-0FA3902A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7D91E3-CCA6-4396-95E1-D8C3A445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05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283DD-BE1C-491B-8B0B-34E11639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584351-2477-42F5-B376-9E11552BA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FAFFDBA-52B1-4132-91C8-4E405972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C35FB0-071A-4C9F-B688-789EC3116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8996E93-D66A-4815-8F77-4AF0A5237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51EC519-64DE-44AA-89BE-AE0DF59A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72E92B3-BE2A-4916-A339-5DEF0E6F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FAFBDF9-4F64-4B73-933D-D271B44E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54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D21C2-EB57-4DD8-AF42-4566F5022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B6ED108-C4E8-496D-9A30-18692FF6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644CD6C-023F-40A7-98B0-E65DE014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A39C6AC-517E-4A08-998F-9A10B5E7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54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D6B5745-AA8C-40C4-92A4-77745BE8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AF1E58A-CF84-4C18-A397-5FA6EF13A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EC57023-C76B-4BD0-9267-0501A6A68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0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094C7-3681-473C-8940-C4612794F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136B53-838C-45F8-8BBF-67F7DEF78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122B886-0DC6-4609-94E3-859DC3033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C2DAC0F-F84C-4B95-9212-592085E16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A95AE5-9C56-46E1-8E7C-9E54F3F0F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A5C1BF-C168-40A9-A5DA-312BD801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01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82AB7-CB63-4F39-AA5E-52B5D6A7A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7BBC1F1-8879-4754-846D-131C17167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EDBD1EA-194F-48CD-BC4B-6BE5DDBD7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596F08-69F9-4DB9-B29D-DFFD9D1C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5E4D04-D06A-49AB-8116-DC8918F82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EBA0F33-6107-4F43-9581-D168470F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07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FDDDACD-49B6-452E-AE52-6173F11D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5FAD04-E26F-42E2-8879-848C428E1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C2A79C-17B8-4210-952F-FDB7F3084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EA4FA-B44A-444F-ACEE-93BD84F73CE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55C13E-A937-45F2-8BDE-16D252C23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DFD58C-E1CC-4D81-9677-B1BDFB8E2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6FE5-95E3-435A-85B7-CA2FCBE972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59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B656B61-9421-40D8-A0A9-D37E08CA1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Uitleg Voltooid Deelwoord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EFF3C21-CB21-4C0F-AB75-CA2F5BD8C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Werkwoordspelling</a:t>
            </a:r>
          </a:p>
        </p:txBody>
      </p:sp>
    </p:spTree>
    <p:extLst>
      <p:ext uri="{BB962C8B-B14F-4D97-AF65-F5344CB8AC3E}">
        <p14:creationId xmlns:p14="http://schemas.microsoft.com/office/powerpoint/2010/main" val="359550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Voltooid Deelwoord  (V.D.)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8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Hij is naar huis gelopen.  (sterk)</a:t>
            </a:r>
          </a:p>
          <a:p>
            <a:r>
              <a:rPr lang="nl-NL" dirty="0"/>
              <a:t>Herken je aan: ge/</a:t>
            </a:r>
            <a:r>
              <a:rPr lang="nl-NL" dirty="0" err="1"/>
              <a:t>be</a:t>
            </a:r>
            <a:r>
              <a:rPr lang="nl-NL" dirty="0"/>
              <a:t>/ver/ont  (gelopen, verbroken)</a:t>
            </a:r>
          </a:p>
          <a:p>
            <a:r>
              <a:rPr lang="nl-NL" dirty="0"/>
              <a:t>Voltooid betekent dat het al is gebeurd. </a:t>
            </a:r>
          </a:p>
          <a:p>
            <a:r>
              <a:rPr lang="nl-NL" dirty="0"/>
              <a:t>Is gelopen zwak of sterk?   Lopen&gt;&gt;Liepen  dus sterk werkwoord </a:t>
            </a:r>
          </a:p>
          <a:p>
            <a:r>
              <a:rPr lang="nl-NL" dirty="0"/>
              <a:t>Gebruik het hele werkwoord bij sterke werkwoorden.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Ik heb gerend. (zwak)</a:t>
            </a:r>
          </a:p>
          <a:p>
            <a:pPr marL="0" indent="0">
              <a:buNone/>
            </a:pPr>
            <a:r>
              <a:rPr lang="nl-NL" dirty="0"/>
              <a:t>Zwak= r</a:t>
            </a:r>
            <a:r>
              <a:rPr lang="nl-NL" b="1" dirty="0"/>
              <a:t>e</a:t>
            </a:r>
            <a:r>
              <a:rPr lang="nl-NL" dirty="0"/>
              <a:t>nnen&gt;&gt; ger</a:t>
            </a:r>
            <a:r>
              <a:rPr lang="nl-NL" b="1" dirty="0"/>
              <a:t>e</a:t>
            </a:r>
            <a:r>
              <a:rPr lang="nl-NL" dirty="0"/>
              <a:t>nd</a:t>
            </a:r>
          </a:p>
          <a:p>
            <a:pPr marL="0" indent="0">
              <a:buNone/>
            </a:pPr>
            <a:r>
              <a:rPr lang="nl-NL" dirty="0"/>
              <a:t>Gebruik ‘t kofschip. </a:t>
            </a:r>
          </a:p>
          <a:p>
            <a:pPr marL="0" indent="0">
              <a:buNone/>
            </a:pPr>
            <a:r>
              <a:rPr lang="nl-NL" dirty="0"/>
              <a:t>Stam= ren      zit er een N in het kofschip?    Nee!</a:t>
            </a:r>
          </a:p>
          <a:p>
            <a:pPr marL="0" indent="0">
              <a:buNone/>
            </a:pPr>
            <a:r>
              <a:rPr lang="nl-NL" dirty="0"/>
              <a:t>Stam + D     = Ge-ren-d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9E834B1-9404-4335-998B-AC4AEEBAF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029" y="4043532"/>
            <a:ext cx="4953000" cy="2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5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Voltooid deelwoord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1825625"/>
            <a:ext cx="11010900" cy="46751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Hij heeft gefietst. (zwak) </a:t>
            </a:r>
          </a:p>
          <a:p>
            <a:pPr marL="0" indent="0">
              <a:buNone/>
            </a:pPr>
            <a:r>
              <a:rPr lang="nl-NL" dirty="0"/>
              <a:t>Zwak= f</a:t>
            </a:r>
            <a:r>
              <a:rPr lang="nl-NL" b="1" dirty="0"/>
              <a:t>ie</a:t>
            </a:r>
            <a:r>
              <a:rPr lang="nl-NL" dirty="0"/>
              <a:t>tsen&gt;&gt; gef</a:t>
            </a:r>
            <a:r>
              <a:rPr lang="nl-NL" b="1" dirty="0"/>
              <a:t>ie</a:t>
            </a:r>
            <a:r>
              <a:rPr lang="nl-NL" dirty="0"/>
              <a:t>tst      Geen klankverandering. </a:t>
            </a:r>
          </a:p>
          <a:p>
            <a:pPr marL="0" indent="0">
              <a:buNone/>
            </a:pPr>
            <a:r>
              <a:rPr lang="nl-NL" dirty="0"/>
              <a:t>Stam= fiets      </a:t>
            </a:r>
          </a:p>
          <a:p>
            <a:pPr marL="0" indent="0">
              <a:buNone/>
            </a:pPr>
            <a:r>
              <a:rPr lang="nl-NL" dirty="0"/>
              <a:t>Zit er een s in het kofschip?   Ja!</a:t>
            </a:r>
          </a:p>
          <a:p>
            <a:pPr marL="0" indent="0">
              <a:buNone/>
            </a:pPr>
            <a:r>
              <a:rPr lang="nl-NL" dirty="0"/>
              <a:t>Stam + t            Ge-fiets-t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Ik heb gepakt. (zwak)</a:t>
            </a:r>
          </a:p>
          <a:p>
            <a:pPr marL="0" indent="0">
              <a:buNone/>
            </a:pPr>
            <a:r>
              <a:rPr lang="nl-NL" dirty="0"/>
              <a:t>Zwak= pakken&gt;&gt; gepakt       Geen klankverandering</a:t>
            </a:r>
          </a:p>
          <a:p>
            <a:pPr marL="0" indent="0">
              <a:buNone/>
            </a:pPr>
            <a:r>
              <a:rPr lang="nl-NL" dirty="0"/>
              <a:t>Stam= pak</a:t>
            </a:r>
          </a:p>
          <a:p>
            <a:pPr marL="0" indent="0">
              <a:buNone/>
            </a:pPr>
            <a:r>
              <a:rPr lang="nl-NL" dirty="0"/>
              <a:t>Zit er een K in het </a:t>
            </a:r>
            <a:r>
              <a:rPr lang="nl-NL" dirty="0" err="1"/>
              <a:t>kofschipt</a:t>
            </a:r>
            <a:r>
              <a:rPr lang="nl-NL" dirty="0"/>
              <a:t>?      Ja!</a:t>
            </a:r>
          </a:p>
          <a:p>
            <a:pPr marL="0" indent="0">
              <a:buNone/>
            </a:pPr>
            <a:r>
              <a:rPr lang="nl-NL" dirty="0"/>
              <a:t>Stam + t                Ge-pak-t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EA0736E-A30D-42F2-94DC-6BFD9B62E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343" y="3994659"/>
            <a:ext cx="4985657" cy="275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5098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Breedbeeld</PresentationFormat>
  <Paragraphs>26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Uitleg Voltooid Deelwoord</vt:lpstr>
      <vt:lpstr>Voltooid Deelwoord  (V.D.)  </vt:lpstr>
      <vt:lpstr>Voltooid deelwoord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Uitleg Voltooid Deelwoord</dc:title>
  <dc:creator>Elaine Doeschot</dc:creator>
  <cp:lastModifiedBy>Elaine Doeschot</cp:lastModifiedBy>
  <cp:revision>1</cp:revision>
  <dcterms:created xsi:type="dcterms:W3CDTF">2020-06-12T21:00:09Z</dcterms:created>
  <dcterms:modified xsi:type="dcterms:W3CDTF">2020-06-12T21:00:57Z</dcterms:modified>
</cp:coreProperties>
</file>